
<file path=[Content_Types].xml><?xml version="1.0" encoding="utf-8"?>
<Types xmlns="http://schemas.openxmlformats.org/package/2006/content-types">
  <Default Extension="png" ContentType="image/png"/>
  <Default Extension="gif" ContentType="image/gif"/>
  <Default Extension="jpe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3"/>
  </p:sldMasterIdLst>
  <p:sldIdLst>
    <p:sldId id="256" r:id="rId4"/>
    <p:sldId id="258" r:id="rId5"/>
    <p:sldId id="265" r:id="rId6"/>
    <p:sldId id="296" r:id="rId7"/>
    <p:sldId id="297" r:id="rId8"/>
    <p:sldId id="282" r:id="rId9"/>
    <p:sldId id="283" r:id="rId10"/>
    <p:sldId id="285" r:id="rId11"/>
    <p:sldId id="290" r:id="rId12"/>
    <p:sldId id="286" r:id="rId13"/>
    <p:sldId id="298" r:id="rId14"/>
    <p:sldId id="299" r:id="rId15"/>
    <p:sldId id="287" r:id="rId16"/>
  </p:sldIdLst>
  <p:sldSz cx="12192000" cy="6858000"/>
  <p:notesSz cx="7559675" cy="10691495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ä¸­åº¦æ ·å¼ 2 - å¼ºè°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gridSpacing cx="4608" cy="46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" Type="http://schemas.openxmlformats.org/officeDocument/2006/relationships/theme" Target="theme/theme1.xml"/><Relationship Id="rId19" Type="http://schemas.openxmlformats.org/officeDocument/2006/relationships/tableStyles" Target="tableStyles.xml"/><Relationship Id="rId18" Type="http://schemas.openxmlformats.org/officeDocument/2006/relationships/viewProps" Target="viewProps.xml"/><Relationship Id="rId17" Type="http://schemas.openxmlformats.org/officeDocument/2006/relationships/presProps" Target="presProps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520"/>
          </a:xfrm>
          <a:prstGeom prst="rect">
            <a:avLst/>
          </a:prstGeom>
        </p:spPr>
        <p:txBody>
          <a:bodyPr lIns="0" tIns="0" rIns="0" bIns="0" anchor="ctr"/>
          <a:p/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</p:spPr>
        <p:txBody>
          <a:bodyPr lIns="0" tIns="0" rIns="0" bIns="0"/>
          <a:p/>
        </p:txBody>
      </p:sp>
      <p:sp>
        <p:nvSpPr>
          <p:cNvPr id="27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tIns="0" rIns="0" bIns="0"/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520"/>
          </a:xfrm>
          <a:prstGeom prst="rect">
            <a:avLst/>
          </a:prstGeom>
        </p:spPr>
        <p:txBody>
          <a:bodyPr lIns="0" tIns="0" rIns="0" bIns="0" anchor="ctr"/>
          <a:p/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/>
          <a:p/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/>
          <a:p/>
        </p:txBody>
      </p:sp>
      <p:sp>
        <p:nvSpPr>
          <p:cNvPr id="31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tIns="0" rIns="0" bIns="0"/>
          <a:p/>
        </p:txBody>
      </p:sp>
      <p:sp>
        <p:nvSpPr>
          <p:cNvPr id="32" name="PlaceHolder 5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tIns="0" rIns="0" bIns="0"/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520"/>
          </a:xfrm>
          <a:prstGeom prst="rect">
            <a:avLst/>
          </a:prstGeom>
        </p:spPr>
        <p:txBody>
          <a:bodyPr lIns="0" tIns="0" rIns="0" bIns="0" anchor="ctr"/>
          <a:p/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tIns="0" rIns="0" bIns="0"/>
          <a:p/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tIns="0" rIns="0" bIns="0"/>
          <a:p/>
        </p:txBody>
      </p:sp>
      <p:pic>
        <p:nvPicPr>
          <p:cNvPr id="36" name="Picture 35"/>
          <p:cNvPicPr/>
          <p:nvPr/>
        </p:nvPicPr>
        <p:blipFill>
          <a:blip r:embed="rId2"/>
          <a:stretch>
            <a:fillRect/>
          </a:stretch>
        </p:blipFill>
        <p:spPr>
          <a:xfrm>
            <a:off x="3368880" y="1825560"/>
            <a:ext cx="5452920" cy="4350960"/>
          </a:xfrm>
          <a:prstGeom prst="rect">
            <a:avLst/>
          </a:prstGeom>
          <a:ln>
            <a:noFill/>
          </a:ln>
        </p:spPr>
      </p:pic>
      <p:pic>
        <p:nvPicPr>
          <p:cNvPr id="37" name="Picture 36"/>
          <p:cNvPicPr/>
          <p:nvPr/>
        </p:nvPicPr>
        <p:blipFill>
          <a:blip r:embed="rId3"/>
          <a:stretch>
            <a:fillRect/>
          </a:stretch>
        </p:blipFill>
        <p:spPr>
          <a:xfrm>
            <a:off x="3368880" y="1825560"/>
            <a:ext cx="5452920" cy="43509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520"/>
          </a:xfrm>
          <a:prstGeom prst="rect">
            <a:avLst/>
          </a:prstGeom>
        </p:spPr>
        <p:txBody>
          <a:bodyPr lIns="0" tIns="0" rIns="0" bIns="0" anchor="ctr"/>
          <a:p/>
        </p:txBody>
      </p:sp>
      <p:sp>
        <p:nvSpPr>
          <p:cNvPr id="46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1320"/>
          </a:xfrm>
          <a:prstGeom prst="rect">
            <a:avLst/>
          </a:prstGeom>
        </p:spPr>
        <p:txBody>
          <a:bodyPr lIns="0" tIns="0" rIns="0" bIns="0" anchor="ctr"/>
          <a:p>
            <a:pPr algn="ctr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520"/>
          </a:xfrm>
          <a:prstGeom prst="rect">
            <a:avLst/>
          </a:prstGeom>
        </p:spPr>
        <p:txBody>
          <a:bodyPr lIns="0" tIns="0" rIns="0" bIns="0" anchor="ctr"/>
          <a:p/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tIns="0" rIns="0" bIns="0"/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520"/>
          </a:xfrm>
          <a:prstGeom prst="rect">
            <a:avLst/>
          </a:prstGeom>
        </p:spPr>
        <p:txBody>
          <a:bodyPr lIns="0" tIns="0" rIns="0" bIns="0" anchor="ctr"/>
          <a:p/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tIns="0" rIns="0" bIns="0"/>
          <a:p/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tIns="0" rIns="0" bIns="0"/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520"/>
          </a:xfrm>
          <a:prstGeom prst="rect">
            <a:avLst/>
          </a:prstGeom>
        </p:spPr>
        <p:txBody>
          <a:bodyPr lIns="0" tIns="0" rIns="0" bIns="0" anchor="ctr"/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480"/>
          </a:xfrm>
          <a:prstGeom prst="rect">
            <a:avLst/>
          </a:prstGeom>
        </p:spPr>
        <p:txBody>
          <a:bodyPr lIns="0" tIns="0" rIns="0" bIns="0" anchor="ctr"/>
          <a:p>
            <a:pPr algn="ctr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520"/>
          </a:xfrm>
          <a:prstGeom prst="rect">
            <a:avLst/>
          </a:prstGeom>
        </p:spPr>
        <p:txBody>
          <a:bodyPr lIns="0" tIns="0" rIns="0" bIns="0" anchor="ctr"/>
          <a:p/>
        </p:txBody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/>
          <a:p/>
        </p:txBody>
      </p:sp>
      <p:sp>
        <p:nvSpPr>
          <p:cNvPr id="56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tIns="0" rIns="0" bIns="0"/>
          <a:p/>
        </p:txBody>
      </p:sp>
      <p:sp>
        <p:nvSpPr>
          <p:cNvPr id="57" name="PlaceHolder 4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tIns="0" rIns="0" bIns="0"/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520"/>
          </a:xfrm>
          <a:prstGeom prst="rect">
            <a:avLst/>
          </a:prstGeom>
        </p:spPr>
        <p:txBody>
          <a:bodyPr lIns="0" tIns="0" rIns="0" bIns="0" anchor="ctr"/>
          <a:p/>
        </p:txBody>
      </p:sp>
      <p:sp>
        <p:nvSpPr>
          <p:cNvPr id="5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1320"/>
          </a:xfrm>
          <a:prstGeom prst="rect">
            <a:avLst/>
          </a:prstGeom>
        </p:spPr>
        <p:txBody>
          <a:bodyPr lIns="0" tIns="0" rIns="0" bIns="0" anchor="ctr"/>
          <a:p>
            <a:pPr algn="ctr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520"/>
          </a:xfrm>
          <a:prstGeom prst="rect">
            <a:avLst/>
          </a:prstGeom>
        </p:spPr>
        <p:txBody>
          <a:bodyPr lIns="0" tIns="0" rIns="0" bIns="0" anchor="ctr"/>
          <a:p/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tIns="0" rIns="0" bIns="0"/>
          <a:p/>
        </p:txBody>
      </p:sp>
      <p:sp>
        <p:nvSpPr>
          <p:cNvPr id="60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/>
          <a:p/>
        </p:txBody>
      </p:sp>
      <p:sp>
        <p:nvSpPr>
          <p:cNvPr id="61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tIns="0" rIns="0" bIns="0"/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520"/>
          </a:xfrm>
          <a:prstGeom prst="rect">
            <a:avLst/>
          </a:prstGeom>
        </p:spPr>
        <p:txBody>
          <a:bodyPr lIns="0" tIns="0" rIns="0" bIns="0" anchor="ctr"/>
          <a:p/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/>
          <a:p/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/>
          <a:p/>
        </p:txBody>
      </p:sp>
      <p:sp>
        <p:nvSpPr>
          <p:cNvPr id="65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tIns="0" rIns="0" bIns="0"/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520"/>
          </a:xfrm>
          <a:prstGeom prst="rect">
            <a:avLst/>
          </a:prstGeom>
        </p:spPr>
        <p:txBody>
          <a:bodyPr lIns="0" tIns="0" rIns="0" bIns="0" anchor="ctr"/>
          <a:p/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</p:spPr>
        <p:txBody>
          <a:bodyPr lIns="0" tIns="0" rIns="0" bIns="0"/>
          <a:p/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tIns="0" rIns="0" bIns="0"/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520"/>
          </a:xfrm>
          <a:prstGeom prst="rect">
            <a:avLst/>
          </a:prstGeom>
        </p:spPr>
        <p:txBody>
          <a:bodyPr lIns="0" tIns="0" rIns="0" bIns="0" anchor="ctr"/>
          <a:p/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/>
          <a:p/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/>
          <a:p/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tIns="0" rIns="0" bIns="0"/>
          <a:p/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tIns="0" rIns="0" bIns="0"/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520"/>
          </a:xfrm>
          <a:prstGeom prst="rect">
            <a:avLst/>
          </a:prstGeom>
        </p:spPr>
        <p:txBody>
          <a:bodyPr lIns="0" tIns="0" rIns="0" bIns="0" anchor="ctr"/>
          <a:p/>
        </p:txBody>
      </p:sp>
      <p:sp>
        <p:nvSpPr>
          <p:cNvPr id="75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tIns="0" rIns="0" bIns="0"/>
          <a:p/>
        </p:txBody>
      </p:sp>
      <p:sp>
        <p:nvSpPr>
          <p:cNvPr id="76" name="PlaceHolder 3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tIns="0" rIns="0" bIns="0"/>
          <a:p/>
        </p:txBody>
      </p:sp>
      <p:pic>
        <p:nvPicPr>
          <p:cNvPr id="77" name="Picture 76"/>
          <p:cNvPicPr/>
          <p:nvPr/>
        </p:nvPicPr>
        <p:blipFill>
          <a:blip r:embed="rId2"/>
          <a:stretch>
            <a:fillRect/>
          </a:stretch>
        </p:blipFill>
        <p:spPr>
          <a:xfrm>
            <a:off x="3368880" y="1825560"/>
            <a:ext cx="5452920" cy="4350960"/>
          </a:xfrm>
          <a:prstGeom prst="rect">
            <a:avLst/>
          </a:prstGeom>
          <a:ln>
            <a:noFill/>
          </a:ln>
        </p:spPr>
      </p:pic>
      <p:pic>
        <p:nvPicPr>
          <p:cNvPr id="78" name="Picture 77"/>
          <p:cNvPicPr/>
          <p:nvPr/>
        </p:nvPicPr>
        <p:blipFill>
          <a:blip r:embed="rId3"/>
          <a:stretch>
            <a:fillRect/>
          </a:stretch>
        </p:blipFill>
        <p:spPr>
          <a:xfrm>
            <a:off x="3368880" y="1825560"/>
            <a:ext cx="5452920" cy="43509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520"/>
          </a:xfrm>
          <a:prstGeom prst="rect">
            <a:avLst/>
          </a:prstGeom>
        </p:spPr>
        <p:txBody>
          <a:bodyPr lIns="0" tIns="0" rIns="0" bIns="0" anchor="ctr"/>
          <a:p/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tIns="0" rIns="0" bIns="0"/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520"/>
          </a:xfrm>
          <a:prstGeom prst="rect">
            <a:avLst/>
          </a:prstGeom>
        </p:spPr>
        <p:txBody>
          <a:bodyPr lIns="0" tIns="0" rIns="0" bIns="0" anchor="ctr"/>
          <a:p/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tIns="0" rIns="0" bIns="0"/>
          <a:p/>
        </p:txBody>
      </p:sp>
      <p:sp>
        <p:nvSpPr>
          <p:cNvPr id="10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tIns="0" rIns="0" bIns="0"/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520"/>
          </a:xfrm>
          <a:prstGeom prst="rect">
            <a:avLst/>
          </a:prstGeom>
        </p:spPr>
        <p:txBody>
          <a:bodyPr lIns="0" tIns="0" rIns="0" bIns="0" anchor="ctr"/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480"/>
          </a:xfrm>
          <a:prstGeom prst="rect">
            <a:avLst/>
          </a:prstGeom>
        </p:spPr>
        <p:txBody>
          <a:bodyPr lIns="0" tIns="0" rIns="0" bIns="0" anchor="ctr"/>
          <a:p>
            <a:pPr algn="ct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520"/>
          </a:xfrm>
          <a:prstGeom prst="rect">
            <a:avLst/>
          </a:prstGeom>
        </p:spPr>
        <p:txBody>
          <a:bodyPr lIns="0" tIns="0" rIns="0" bIns="0" anchor="ctr"/>
          <a:p/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/>
          <a:p/>
        </p:txBody>
      </p:sp>
      <p:sp>
        <p:nvSpPr>
          <p:cNvPr id="15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tIns="0" rIns="0" bIns="0"/>
          <a:p/>
        </p:txBody>
      </p:sp>
      <p:sp>
        <p:nvSpPr>
          <p:cNvPr id="16" name="PlaceHolder 4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tIns="0" rIns="0" bIns="0"/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520"/>
          </a:xfrm>
          <a:prstGeom prst="rect">
            <a:avLst/>
          </a:prstGeom>
        </p:spPr>
        <p:txBody>
          <a:bodyPr lIns="0" tIns="0" rIns="0" bIns="0" anchor="ctr"/>
          <a:p/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tIns="0" rIns="0" bIns="0"/>
          <a:p/>
        </p:txBody>
      </p:sp>
      <p:sp>
        <p:nvSpPr>
          <p:cNvPr id="19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/>
          <a:p/>
        </p:txBody>
      </p:sp>
      <p:sp>
        <p:nvSpPr>
          <p:cNvPr id="20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tIns="0" rIns="0" bIns="0"/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520"/>
          </a:xfrm>
          <a:prstGeom prst="rect">
            <a:avLst/>
          </a:prstGeom>
        </p:spPr>
        <p:txBody>
          <a:bodyPr lIns="0" tIns="0" rIns="0" bIns="0" anchor="ctr"/>
          <a:p/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/>
          <a:p/>
        </p:txBody>
      </p:sp>
      <p:sp>
        <p:nvSpPr>
          <p:cNvPr id="23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/>
          <a:p/>
        </p:txBody>
      </p:sp>
      <p:sp>
        <p:nvSpPr>
          <p:cNvPr id="24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tIns="0" rIns="0" bIns="0"/>
          <a:p/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5" Type="http://schemas.openxmlformats.org/officeDocument/2006/relationships/theme" Target="../theme/theme1.xml"/><Relationship Id="rId14" Type="http://schemas.openxmlformats.org/officeDocument/2006/relationships/image" Target="../media/image4.png"/><Relationship Id="rId13" Type="http://schemas.openxmlformats.org/officeDocument/2006/relationships/image" Target="../media/image3.jpeg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0.xml"/><Relationship Id="rId7" Type="http://schemas.openxmlformats.org/officeDocument/2006/relationships/slideLayout" Target="../slideLayouts/slideLayout19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5" Type="http://schemas.openxmlformats.org/officeDocument/2006/relationships/theme" Target="../theme/theme2.xml"/><Relationship Id="rId14" Type="http://schemas.openxmlformats.org/officeDocument/2006/relationships/image" Target="../media/image8.png"/><Relationship Id="rId13" Type="http://schemas.openxmlformats.org/officeDocument/2006/relationships/image" Target="../media/image7.jpeg"/><Relationship Id="rId12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Picture 6"/>
          <p:cNvPicPr/>
          <p:nvPr/>
        </p:nvPicPr>
        <p:blipFill>
          <a:blip r:embed="rId13"/>
          <a:stretch>
            <a:fillRect/>
          </a:stretch>
        </p:blipFill>
        <p:spPr>
          <a:xfrm>
            <a:off x="1800" y="-241200"/>
            <a:ext cx="12205080" cy="7095600"/>
          </a:xfrm>
          <a:prstGeom prst="rect">
            <a:avLst/>
          </a:prstGeom>
          <a:ln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1523880" y="334800"/>
            <a:ext cx="9143640" cy="1397880"/>
          </a:xfrm>
          <a:prstGeom prst="rect">
            <a:avLst/>
          </a:prstGeom>
        </p:spPr>
        <p:txBody>
          <a:bodyPr anchor="b"/>
          <a:p>
            <a:pPr algn="ctr">
              <a:lnSpc>
                <a:spcPct val="100000"/>
              </a:lnSpc>
            </a:pPr>
            <a:r>
              <a:rPr lang="en-US" sz="6000">
                <a:solidFill>
                  <a:srgbClr val="000000"/>
                </a:solidFill>
                <a:latin typeface="Calibri Light"/>
              </a:rPr>
              <a:t>Clique para editar o formato do texto do títuloClick to edit Master title style</a:t>
            </a:r>
          </a:p>
        </p:txBody>
      </p:sp>
      <p:pic>
        <p:nvPicPr>
          <p:cNvPr id="3" name="Picture 9"/>
          <p:cNvPicPr/>
          <p:nvPr/>
        </p:nvPicPr>
        <p:blipFill>
          <a:blip r:embed="rId14"/>
          <a:stretch>
            <a:fillRect/>
          </a:stretch>
        </p:blipFill>
        <p:spPr>
          <a:xfrm>
            <a:off x="9109080" y="5119920"/>
            <a:ext cx="1388880" cy="441000"/>
          </a:xfrm>
          <a:prstGeom prst="rect">
            <a:avLst/>
          </a:prstGeom>
          <a:ln>
            <a:noFill/>
          </a:ln>
        </p:spPr>
      </p:pic>
      <p:sp>
        <p:nvSpPr>
          <p:cNvPr id="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p>
            <a:pPr>
              <a:buSzPct val="45000"/>
              <a:buFont typeface="StarSymbol"/>
              <a:buChar char=""/>
            </a:pPr>
            <a:r>
              <a:rPr lang="en-US" sz="2800">
                <a:latin typeface="Calibri"/>
              </a:rPr>
              <a:t>Clique para editar o formato do texto da estrutura de tópicos</a:t>
            </a:r>
            <a:endParaRPr lang="en-US" sz="2800">
              <a:latin typeface="Calibri"/>
            </a:endParaRPr>
          </a:p>
          <a:p>
            <a:pPr lvl="1">
              <a:buSzPct val="75000"/>
              <a:buFont typeface="StarSymbol"/>
              <a:buChar char=""/>
            </a:pPr>
            <a:r>
              <a:rPr lang="en-US" sz="2000">
                <a:latin typeface="Calibri"/>
              </a:rPr>
              <a:t>2.º Nível da estrutura de tópicos</a:t>
            </a:r>
            <a:endParaRPr lang="en-US" sz="2000">
              <a:latin typeface="Calibri"/>
            </a:endParaRPr>
          </a:p>
          <a:p>
            <a:pPr lvl="2">
              <a:buSzPct val="45000"/>
              <a:buFont typeface="StarSymbol"/>
              <a:buChar char=""/>
            </a:pPr>
            <a:r>
              <a:rPr lang="en-US">
                <a:latin typeface="Calibri"/>
              </a:rPr>
              <a:t>3.º Nível da estrutura de tópicos</a:t>
            </a:r>
            <a:endParaRPr lang="en-US">
              <a:latin typeface="Calibri"/>
            </a:endParaRPr>
          </a:p>
          <a:p>
            <a:pPr lvl="3">
              <a:buSzPct val="75000"/>
              <a:buFont typeface="StarSymbol"/>
              <a:buChar char=""/>
            </a:pPr>
            <a:r>
              <a:rPr lang="en-US">
                <a:latin typeface="Calibri"/>
              </a:rPr>
              <a:t>4.º Nível da estrutura de tópicos</a:t>
            </a:r>
            <a:endParaRPr lang="en-US">
              <a:latin typeface="Calibri"/>
            </a:endParaRPr>
          </a:p>
          <a:p>
            <a:pPr lvl="4">
              <a:buSzPct val="45000"/>
              <a:buFont typeface="StarSymbol"/>
              <a:buChar char=""/>
            </a:pPr>
            <a:r>
              <a:rPr lang="en-US" sz="2000">
                <a:latin typeface="Calibri"/>
              </a:rPr>
              <a:t>5.º Nível da estrutura de tópicos</a:t>
            </a:r>
            <a:endParaRPr lang="en-US" sz="2000">
              <a:latin typeface="Calibri"/>
            </a:endParaRPr>
          </a:p>
          <a:p>
            <a:pPr lvl="5">
              <a:buSzPct val="45000"/>
              <a:buFont typeface="StarSymbol"/>
              <a:buChar char=""/>
            </a:pPr>
            <a:r>
              <a:rPr lang="en-US" sz="2000">
                <a:latin typeface="Calibri"/>
              </a:rPr>
              <a:t>6.º Nível da estrutura de tópicos</a:t>
            </a:r>
            <a:endParaRPr lang="en-US" sz="2000">
              <a:latin typeface="Calibri"/>
            </a:endParaRPr>
          </a:p>
          <a:p>
            <a:pPr lvl="6">
              <a:buSzPct val="45000"/>
              <a:buFont typeface="StarSymbol"/>
              <a:buChar char=""/>
            </a:pPr>
            <a:r>
              <a:rPr lang="en-US" sz="2000">
                <a:latin typeface="Calibri"/>
              </a:rPr>
              <a:t>7.º Nível da estrutura de tópicos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/>
    <p:bodyStyle/>
    <p:otherStyle/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6"/>
          <p:cNvPicPr/>
          <p:nvPr/>
        </p:nvPicPr>
        <p:blipFill>
          <a:blip r:embed="rId13"/>
          <a:srcRect b="13858"/>
          <a:stretch>
            <a:fillRect/>
          </a:stretch>
        </p:blipFill>
        <p:spPr>
          <a:xfrm>
            <a:off x="-45720" y="-36195"/>
            <a:ext cx="12252325" cy="6902615"/>
          </a:xfrm>
          <a:prstGeom prst="rect">
            <a:avLst/>
          </a:prstGeom>
          <a:ln>
            <a:noFill/>
          </a:ln>
        </p:spPr>
      </p:pic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r>
              <a:rPr lang="en-US" sz="4400">
                <a:solidFill>
                  <a:srgbClr val="FFFFFF"/>
                </a:solidFill>
                <a:latin typeface="Calibri Light"/>
              </a:rPr>
              <a:t>Clique para editar o formato do texto do títuloClick to edit Master title style</a:t>
            </a:r>
          </a:p>
        </p:txBody>
      </p:sp>
      <p:sp>
        <p:nvSpPr>
          <p:cNvPr id="4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/>
          <a:p>
            <a:pPr>
              <a:buSzPct val="45000"/>
              <a:buFont typeface="StarSymbol"/>
              <a:buChar char=""/>
            </a:pPr>
            <a:r>
              <a:rPr lang="en-US" sz="2800">
                <a:solidFill>
                  <a:srgbClr val="FFFFFF"/>
                </a:solidFill>
                <a:latin typeface="Calibri"/>
              </a:rPr>
              <a:t>Clique para editar o formato do texto da estrutura de tópicos</a:t>
            </a:r>
            <a:endParaRPr lang="en-US" sz="2800">
              <a:solidFill>
                <a:srgbClr val="FFFFFF"/>
              </a:solidFill>
              <a:latin typeface="Calibri"/>
            </a:endParaRPr>
          </a:p>
          <a:p>
            <a:pPr lvl="1">
              <a:buSzPct val="75000"/>
              <a:buFont typeface="StarSymbol"/>
              <a:buChar char=""/>
            </a:pPr>
            <a:r>
              <a:rPr lang="en-US" sz="2800">
                <a:solidFill>
                  <a:srgbClr val="FFFFFF"/>
                </a:solidFill>
                <a:latin typeface="Calibri"/>
              </a:rPr>
              <a:t>2.º Nível da estrutura de tópicos</a:t>
            </a:r>
            <a:endParaRPr lang="en-US" sz="2800">
              <a:solidFill>
                <a:srgbClr val="FFFFFF"/>
              </a:solidFill>
              <a:latin typeface="Calibri"/>
            </a:endParaRPr>
          </a:p>
          <a:p>
            <a:pPr lvl="2">
              <a:buSzPct val="45000"/>
              <a:buFont typeface="StarSymbol"/>
              <a:buChar char=""/>
            </a:pPr>
            <a:r>
              <a:rPr lang="en-US" sz="2800">
                <a:solidFill>
                  <a:srgbClr val="FFFFFF"/>
                </a:solidFill>
                <a:latin typeface="Calibri"/>
              </a:rPr>
              <a:t>3.º Nível da estrutura de tópicos</a:t>
            </a:r>
            <a:endParaRPr lang="en-US" sz="2800">
              <a:solidFill>
                <a:srgbClr val="FFFFFF"/>
              </a:solidFill>
              <a:latin typeface="Calibri"/>
            </a:endParaRPr>
          </a:p>
          <a:p>
            <a:pPr lvl="3">
              <a:buSzPct val="75000"/>
              <a:buFont typeface="StarSymbol"/>
              <a:buChar char=""/>
            </a:pPr>
            <a:r>
              <a:rPr lang="en-US" sz="2800">
                <a:solidFill>
                  <a:srgbClr val="FFFFFF"/>
                </a:solidFill>
                <a:latin typeface="Calibri"/>
              </a:rPr>
              <a:t>4.º Nível da estrutura de tópicos</a:t>
            </a:r>
            <a:endParaRPr lang="en-US" sz="2800">
              <a:solidFill>
                <a:srgbClr val="FFFFFF"/>
              </a:solidFill>
              <a:latin typeface="Calibri"/>
            </a:endParaRPr>
          </a:p>
          <a:p>
            <a:pPr lvl="4">
              <a:buSzPct val="45000"/>
              <a:buFont typeface="StarSymbol"/>
              <a:buChar char=""/>
            </a:pPr>
            <a:r>
              <a:rPr lang="en-US" sz="2800">
                <a:solidFill>
                  <a:srgbClr val="FFFFFF"/>
                </a:solidFill>
                <a:latin typeface="Calibri"/>
              </a:rPr>
              <a:t>5.º Nível da estrutura de tópicos</a:t>
            </a:r>
            <a:endParaRPr lang="en-US" sz="2800">
              <a:solidFill>
                <a:srgbClr val="FFFFFF"/>
              </a:solidFill>
              <a:latin typeface="Calibri"/>
            </a:endParaRPr>
          </a:p>
          <a:p>
            <a:pPr lvl="5">
              <a:buSzPct val="45000"/>
              <a:buFont typeface="StarSymbol"/>
              <a:buChar char=""/>
            </a:pPr>
            <a:r>
              <a:rPr lang="en-US" sz="2800">
                <a:solidFill>
                  <a:srgbClr val="FFFFFF"/>
                </a:solidFill>
                <a:latin typeface="Calibri"/>
              </a:rPr>
              <a:t>6.º Nível da estrutura de tópicos</a:t>
            </a:r>
            <a:endParaRPr lang="en-US" sz="2800">
              <a:solidFill>
                <a:srgbClr val="FFFFFF"/>
              </a:solidFill>
              <a:latin typeface="Calibri"/>
            </a:endParaRPr>
          </a:p>
          <a:p>
            <a:pPr>
              <a:lnSpc>
                <a:spcPct val="100000"/>
              </a:lnSpc>
              <a:buFont typeface="Arial" charset="0"/>
              <a:buChar char="•"/>
            </a:pPr>
            <a:r>
              <a:rPr lang="en-US" sz="2800">
                <a:solidFill>
                  <a:srgbClr val="FFFFFF"/>
                </a:solidFill>
                <a:latin typeface="Calibri"/>
              </a:rPr>
              <a:t>7.º Nível da estrutura de tópicosClick to edit Master text styles</a:t>
            </a:r>
            <a:endParaRPr lang="en-US" sz="2800">
              <a:solidFill>
                <a:srgbClr val="FFFFFF"/>
              </a:solidFill>
              <a:latin typeface="Calibri"/>
            </a:endParaRPr>
          </a:p>
          <a:p>
            <a:pPr lvl="1">
              <a:lnSpc>
                <a:spcPct val="100000"/>
              </a:lnSpc>
              <a:buFont typeface="Arial" charset="0"/>
              <a:buChar char="•"/>
            </a:pPr>
            <a:r>
              <a:rPr lang="en-US" sz="2400">
                <a:solidFill>
                  <a:srgbClr val="FFFFFF"/>
                </a:solidFill>
                <a:latin typeface="Calibri"/>
              </a:rPr>
              <a:t>Second level</a:t>
            </a:r>
            <a:endParaRPr lang="en-US" sz="2400">
              <a:solidFill>
                <a:srgbClr val="FFFFFF"/>
              </a:solidFill>
              <a:latin typeface="Calibri"/>
            </a:endParaRPr>
          </a:p>
          <a:p>
            <a:pPr lvl="2">
              <a:lnSpc>
                <a:spcPct val="100000"/>
              </a:lnSpc>
              <a:buFont typeface="Arial" charset="0"/>
              <a:buChar char="•"/>
            </a:pPr>
            <a:r>
              <a:rPr lang="en-US" sz="2000">
                <a:solidFill>
                  <a:srgbClr val="FFFFFF"/>
                </a:solidFill>
                <a:latin typeface="Calibri"/>
              </a:rPr>
              <a:t>Third level</a:t>
            </a:r>
            <a:endParaRPr lang="en-US" sz="2000">
              <a:solidFill>
                <a:srgbClr val="FFFFFF"/>
              </a:solidFill>
              <a:latin typeface="Calibri"/>
            </a:endParaRPr>
          </a:p>
          <a:p>
            <a:pPr lvl="3">
              <a:lnSpc>
                <a:spcPct val="100000"/>
              </a:lnSpc>
              <a:buFont typeface="Arial" charset="0"/>
              <a:buChar char="•"/>
            </a:pPr>
            <a:r>
              <a:rPr lang="en-US">
                <a:solidFill>
                  <a:srgbClr val="FFFFFF"/>
                </a:solidFill>
                <a:latin typeface="Calibri"/>
              </a:rPr>
              <a:t>Fourth level</a:t>
            </a:r>
            <a:endParaRPr lang="en-US">
              <a:solidFill>
                <a:srgbClr val="FFFFFF"/>
              </a:solidFill>
              <a:latin typeface="Calibri"/>
            </a:endParaRPr>
          </a:p>
          <a:p>
            <a:pPr lvl="4">
              <a:lnSpc>
                <a:spcPct val="100000"/>
              </a:lnSpc>
              <a:buFont typeface="Arial" charset="0"/>
              <a:buChar char="•"/>
            </a:pPr>
            <a:r>
              <a:rPr lang="en-US">
                <a:solidFill>
                  <a:srgbClr val="FFFFFF"/>
                </a:solidFill>
                <a:latin typeface="Calibri"/>
              </a:rPr>
              <a:t>Fifth level</a:t>
            </a:r>
          </a:p>
        </p:txBody>
      </p:sp>
      <p:sp>
        <p:nvSpPr>
          <p:cNvPr id="41" name="PlaceHolder 3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/>
          <a:p/>
        </p:txBody>
      </p:sp>
      <p:sp>
        <p:nvSpPr>
          <p:cNvPr id="42" name="PlaceHolder 4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/>
          <a:p/>
        </p:txBody>
      </p:sp>
      <p:sp>
        <p:nvSpPr>
          <p:cNvPr id="43" name="PlaceHolder 5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/>
          <a:p/>
        </p:txBody>
      </p:sp>
      <p:pic>
        <p:nvPicPr>
          <p:cNvPr id="44" name="Picture 9"/>
          <p:cNvPicPr/>
          <p:nvPr/>
        </p:nvPicPr>
        <p:blipFill>
          <a:blip r:embed="rId14"/>
          <a:stretch>
            <a:fillRect/>
          </a:stretch>
        </p:blipFill>
        <p:spPr>
          <a:xfrm>
            <a:off x="10685160" y="345600"/>
            <a:ext cx="1388880" cy="441000"/>
          </a:xfrm>
          <a:prstGeom prst="rect">
            <a:avLst/>
          </a:prstGeom>
          <a:ln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/>
    <p:bodyStyle/>
    <p:otherStyle/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1" Type="http://schemas.openxmlformats.org/officeDocument/2006/relationships/image" Target="../media/image9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3.xml"/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3.xml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15.GIF"/><Relationship Id="rId1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3.xml"/><Relationship Id="rId4" Type="http://schemas.openxmlformats.org/officeDocument/2006/relationships/image" Target="../media/image22.png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extShape 1"/>
          <p:cNvSpPr txBox="1"/>
          <p:nvPr/>
        </p:nvSpPr>
        <p:spPr>
          <a:xfrm>
            <a:off x="1523880" y="334800"/>
            <a:ext cx="9143640" cy="1397880"/>
          </a:xfrm>
          <a:prstGeom prst="rect">
            <a:avLst/>
          </a:prstGeom>
        </p:spPr>
        <p:txBody>
          <a:bodyPr anchor="b"/>
          <a:p>
            <a:pPr algn="ctr">
              <a:lnSpc>
                <a:spcPct val="100000"/>
              </a:lnSpc>
            </a:pPr>
            <a:r>
              <a:rPr lang="en-US" sz="6000">
                <a:solidFill>
                  <a:srgbClr val="000000"/>
                </a:solidFill>
                <a:latin typeface="Calibri Light"/>
              </a:rPr>
              <a:t>'</a:t>
            </a:r>
          </a:p>
        </p:txBody>
      </p:sp>
      <p:sp>
        <p:nvSpPr>
          <p:cNvPr id="122" name="TextShape 2"/>
          <p:cNvSpPr txBox="1"/>
          <p:nvPr/>
        </p:nvSpPr>
        <p:spPr>
          <a:xfrm>
            <a:off x="1600920" y="6207840"/>
            <a:ext cx="9143640" cy="528120"/>
          </a:xfrm>
          <a:prstGeom prst="rect">
            <a:avLst/>
          </a:prstGeom>
        </p:spPr>
        <p:txBody>
          <a:bodyPr/>
          <a:p>
            <a:pPr algn="ctr"/>
          </a:p>
        </p:txBody>
      </p:sp>
      <p:pic>
        <p:nvPicPr>
          <p:cNvPr id="123" name="Picture 3"/>
          <p:cNvPicPr/>
          <p:nvPr/>
        </p:nvPicPr>
        <p:blipFill>
          <a:blip r:embed="rId1"/>
          <a:stretch>
            <a:fillRect/>
          </a:stretch>
        </p:blipFill>
        <p:spPr>
          <a:xfrm>
            <a:off x="-10080" y="-15120"/>
            <a:ext cx="12230280" cy="6879240"/>
          </a:xfrm>
          <a:prstGeom prst="rect">
            <a:avLst/>
          </a:prstGeom>
          <a:ln>
            <a:noFill/>
          </a:ln>
        </p:spPr>
      </p:pic>
      <p:pic>
        <p:nvPicPr>
          <p:cNvPr id="124" name="Picture 9"/>
          <p:cNvPicPr/>
          <p:nvPr/>
        </p:nvPicPr>
        <p:blipFill>
          <a:blip r:embed="rId2"/>
          <a:stretch>
            <a:fillRect/>
          </a:stretch>
        </p:blipFill>
        <p:spPr>
          <a:xfrm>
            <a:off x="9118080" y="5231160"/>
            <a:ext cx="1388880" cy="441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r>
              <a:rPr lang="x-none" altLang="pt-BR" sz="4400">
                <a:solidFill>
                  <a:schemeClr val="bg1"/>
                </a:solidFill>
                <a:sym typeface="+mn-ea"/>
              </a:rPr>
              <a:t>Animation-delay</a:t>
            </a:r>
            <a:endParaRPr lang="x-none" altLang="pt-BR" sz="4400">
              <a:solidFill>
                <a:schemeClr val="bg1"/>
              </a:solidFill>
              <a:sym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47090" y="1391920"/>
            <a:ext cx="10735310" cy="3657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pt-BR" altLang="en-US">
                <a:solidFill>
                  <a:schemeClr val="bg1"/>
                </a:solidFill>
              </a:rPr>
              <a:t>Essa propriedade define o tempo de duração da transição em segundos.</a:t>
            </a:r>
            <a:endParaRPr lang="pt-BR" altLang="en-US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5015" y="2087880"/>
            <a:ext cx="5857240" cy="952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r>
              <a:rPr lang="x-none" altLang="pt-BR" sz="4400">
                <a:solidFill>
                  <a:schemeClr val="bg1"/>
                </a:solidFill>
                <a:sym typeface="+mn-ea"/>
              </a:rPr>
              <a:t>Animation-direction	</a:t>
            </a:r>
            <a:endParaRPr lang="x-none" altLang="pt-BR" sz="4400">
              <a:solidFill>
                <a:schemeClr val="bg1"/>
              </a:solidFill>
              <a:sym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47090" y="1391920"/>
            <a:ext cx="10735310" cy="3657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pt-BR" altLang="en-US">
                <a:solidFill>
                  <a:schemeClr val="bg1"/>
                </a:solidFill>
              </a:rPr>
              <a:t>Essa propriedade define o tempo de duração da transição em segundos.</a:t>
            </a:r>
            <a:endParaRPr lang="pt-BR" altLang="en-US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45480" y="2640330"/>
            <a:ext cx="6278880" cy="3993515"/>
          </a:xfrm>
          <a:prstGeom prst="rect">
            <a:avLst/>
          </a:prstGeom>
        </p:spPr>
      </p:pic>
      <p:graphicFrame>
        <p:nvGraphicFramePr>
          <p:cNvPr id="6" name="Table 5"/>
          <p:cNvGraphicFramePr/>
          <p:nvPr/>
        </p:nvGraphicFramePr>
        <p:xfrm>
          <a:off x="1543050" y="2926715"/>
          <a:ext cx="3154680" cy="21971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54680"/>
              </a:tblGrid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x-none"/>
                        <a:t>Valores</a:t>
                      </a:r>
                      <a:endParaRPr lang="x-none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t>normal</a:t>
                      </a:r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t>reverse</a:t>
                      </a:r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t>alternate</a:t>
                      </a:r>
                    </a:p>
                  </a:txBody>
                  <a:tcPr/>
                </a:tc>
              </a:tr>
              <a:tr h="734060">
                <a:tc>
                  <a:txBody>
                    <a:bodyPr/>
                    <a:p>
                      <a:pPr>
                        <a:buNone/>
                      </a:pPr>
                      <a:r>
                        <a:t>alternate-reverse</a:t>
                      </a: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r>
              <a:rPr lang="x-none" altLang="pt-BR" sz="4400">
                <a:solidFill>
                  <a:schemeClr val="bg1"/>
                </a:solidFill>
                <a:sym typeface="+mn-ea"/>
              </a:rPr>
              <a:t>Animation-play-state</a:t>
            </a:r>
            <a:endParaRPr lang="x-none" altLang="pt-BR" sz="4400">
              <a:solidFill>
                <a:schemeClr val="bg1"/>
              </a:solidFill>
              <a:sym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47090" y="1391920"/>
            <a:ext cx="10735310" cy="3657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pt-BR" altLang="en-US">
                <a:solidFill>
                  <a:schemeClr val="bg1"/>
                </a:solidFill>
              </a:rPr>
              <a:t>A propriedade de animação-play-state especifica se a animação está em execução ou em pausa.</a:t>
            </a:r>
            <a:endParaRPr lang="pt-BR" altLang="en-US">
              <a:solidFill>
                <a:schemeClr val="bg1"/>
              </a:solidFill>
            </a:endParaRPr>
          </a:p>
        </p:txBody>
      </p:sp>
      <p:graphicFrame>
        <p:nvGraphicFramePr>
          <p:cNvPr id="6" name="Table 5"/>
          <p:cNvGraphicFramePr/>
          <p:nvPr/>
        </p:nvGraphicFramePr>
        <p:xfrm>
          <a:off x="681355" y="2447290"/>
          <a:ext cx="3154680" cy="21971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54680"/>
              </a:tblGrid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x-none"/>
                        <a:t>Valores</a:t>
                      </a:r>
                      <a:endParaRPr lang="x-none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t>paused</a:t>
                      </a:r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t>running</a:t>
                      </a: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77335" y="2512060"/>
            <a:ext cx="1000125" cy="10001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1135" y="2479675"/>
            <a:ext cx="6800215" cy="10287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r>
              <a:rPr lang="x-none" altLang="pt-BR" sz="4400">
                <a:solidFill>
                  <a:schemeClr val="bg1"/>
                </a:solidFill>
                <a:sym typeface="+mn-ea"/>
              </a:rPr>
              <a:t>Animation-timing-function</a:t>
            </a:r>
            <a:endParaRPr lang="x-none" altLang="pt-BR" sz="4400">
              <a:solidFill>
                <a:schemeClr val="bg1"/>
              </a:solidFill>
              <a:sym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42645" y="1521460"/>
            <a:ext cx="10735310" cy="28956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pt-BR" altLang="en-US" sz="2000">
                <a:solidFill>
                  <a:schemeClr val="bg1"/>
                </a:solidFill>
              </a:rPr>
              <a:t>Essa propriedade define a forma como a transição progride no tempo. Os valores possíveis para essa propriedade são:</a:t>
            </a:r>
            <a:endParaRPr lang="pt-BR" altLang="en-US" sz="2000">
              <a:solidFill>
                <a:schemeClr val="bg1"/>
              </a:solidFill>
            </a:endParaRPr>
          </a:p>
          <a:p>
            <a:endParaRPr lang="pt-BR" altLang="en-US" sz="2400">
              <a:solidFill>
                <a:schemeClr val="bg1"/>
              </a:solidFill>
            </a:endParaRPr>
          </a:p>
          <a:p>
            <a:r>
              <a:rPr lang="pt-BR" altLang="en-US" sz="2000">
                <a:solidFill>
                  <a:schemeClr val="bg1"/>
                </a:solidFill>
              </a:rPr>
              <a:t>linear</a:t>
            </a:r>
            <a:endParaRPr lang="pt-BR" altLang="en-US" sz="2000">
              <a:solidFill>
                <a:schemeClr val="bg1"/>
              </a:solidFill>
            </a:endParaRPr>
          </a:p>
          <a:p>
            <a:r>
              <a:rPr lang="pt-BR" altLang="en-US" sz="2000">
                <a:solidFill>
                  <a:schemeClr val="bg1"/>
                </a:solidFill>
              </a:rPr>
              <a:t>ease</a:t>
            </a:r>
            <a:endParaRPr lang="pt-BR" altLang="en-US" sz="2000">
              <a:solidFill>
                <a:schemeClr val="bg1"/>
              </a:solidFill>
            </a:endParaRPr>
          </a:p>
          <a:p>
            <a:r>
              <a:rPr lang="pt-BR" altLang="en-US" sz="2000">
                <a:solidFill>
                  <a:schemeClr val="bg1"/>
                </a:solidFill>
              </a:rPr>
              <a:t>ease-in</a:t>
            </a:r>
            <a:endParaRPr lang="pt-BR" altLang="en-US" sz="2000">
              <a:solidFill>
                <a:schemeClr val="bg1"/>
              </a:solidFill>
            </a:endParaRPr>
          </a:p>
          <a:p>
            <a:r>
              <a:rPr lang="pt-BR" altLang="en-US" sz="2000">
                <a:solidFill>
                  <a:schemeClr val="bg1"/>
                </a:solidFill>
              </a:rPr>
              <a:t>ease-out</a:t>
            </a:r>
            <a:endParaRPr lang="pt-BR" altLang="en-US" sz="2000">
              <a:solidFill>
                <a:schemeClr val="bg1"/>
              </a:solidFill>
            </a:endParaRPr>
          </a:p>
          <a:p>
            <a:r>
              <a:rPr lang="pt-BR" altLang="en-US" sz="2000">
                <a:solidFill>
                  <a:schemeClr val="bg1"/>
                </a:solidFill>
              </a:rPr>
              <a:t>ease-in-out</a:t>
            </a:r>
            <a:endParaRPr lang="pt-BR" altLang="en-US" sz="2000">
              <a:solidFill>
                <a:schemeClr val="bg1"/>
              </a:solidFill>
            </a:endParaRPr>
          </a:p>
          <a:p>
            <a:r>
              <a:rPr lang="pt-BR" altLang="en-US" sz="2000">
                <a:solidFill>
                  <a:schemeClr val="bg1"/>
                </a:solidFill>
              </a:rPr>
              <a:t>bezier-cubic</a:t>
            </a:r>
            <a:endParaRPr lang="pt-BR" altLang="en-US" sz="200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3120" y="4447540"/>
            <a:ext cx="8218805" cy="9715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2275" y="3018790"/>
            <a:ext cx="2514600" cy="23812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4575" y="2949575"/>
            <a:ext cx="5402580" cy="13906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16265" y="1156970"/>
            <a:ext cx="3829685" cy="3054985"/>
          </a:xfrm>
          <a:prstGeom prst="rect">
            <a:avLst/>
          </a:prstGeom>
        </p:spPr>
      </p:pic>
      <p:sp>
        <p:nvSpPr>
          <p:cNvPr id="127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r>
              <a:rPr lang="x-none" altLang="en-US" sz="4400">
                <a:solidFill>
                  <a:srgbClr val="FFFFFF"/>
                </a:solidFill>
                <a:latin typeface="Calibri Light"/>
              </a:rPr>
              <a:t>FLEX-BOX</a:t>
            </a:r>
            <a:endParaRPr lang="x-none" altLang="en-US" sz="4400">
              <a:solidFill>
                <a:srgbClr val="FFFFFF"/>
              </a:solidFill>
              <a:latin typeface="Calibri Ligh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6845" y="2207895"/>
            <a:ext cx="4265930" cy="340296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8415" y="2963545"/>
            <a:ext cx="5126355" cy="4089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r>
              <a:rPr lang="x-none" altLang="en-US" sz="4400">
                <a:solidFill>
                  <a:srgbClr val="FFFFFF"/>
                </a:solidFill>
                <a:latin typeface="Calibri Light"/>
                <a:sym typeface="+mn-ea"/>
              </a:rPr>
              <a:t>Animations</a:t>
            </a:r>
            <a:endParaRPr lang="x-none" altLang="en-US" sz="4400">
              <a:solidFill>
                <a:srgbClr val="FFFFFF"/>
              </a:solidFill>
              <a:latin typeface="Calibri Ligh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26390" y="1607185"/>
            <a:ext cx="11714480" cy="14630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charset="0"/>
              <a:buChar char="•"/>
            </a:pPr>
            <a:r>
              <a:rPr lang="x-none" altLang="pt-BR">
                <a:solidFill>
                  <a:schemeClr val="bg1"/>
                </a:solidFill>
              </a:rPr>
              <a:t>Permite animar elementos do html sem utilização de javascript.</a:t>
            </a:r>
            <a:endParaRPr lang="x-none" altLang="pt-BR">
              <a:solidFill>
                <a:schemeClr val="bg1"/>
              </a:solidFill>
            </a:endParaRPr>
          </a:p>
          <a:p>
            <a:pPr marL="285750" indent="-285750">
              <a:buFont typeface="Arial" charset="0"/>
              <a:buChar char="•"/>
            </a:pPr>
            <a:r>
              <a:rPr lang="x-none" altLang="pt-BR">
                <a:solidFill>
                  <a:schemeClr val="bg1"/>
                </a:solidFill>
                <a:sym typeface="+mn-ea"/>
              </a:rPr>
              <a:t>Uma animaçao permite mudar um estilo para outro.</a:t>
            </a:r>
            <a:endParaRPr lang="x-none" altLang="pt-BR">
              <a:solidFill>
                <a:schemeClr val="bg1"/>
              </a:solidFill>
            </a:endParaRPr>
          </a:p>
          <a:p>
            <a:pPr lvl="0" indent="0">
              <a:buFont typeface="Arial" charset="0"/>
              <a:buNone/>
            </a:pPr>
            <a:endParaRPr lang="x-none" altLang="pt-BR">
              <a:solidFill>
                <a:schemeClr val="bg1"/>
              </a:solidFill>
            </a:endParaRPr>
          </a:p>
          <a:p>
            <a:pPr marL="742950" lvl="1" indent="-285750">
              <a:buFont typeface="Arial" charset="0"/>
              <a:buChar char="•"/>
            </a:pPr>
            <a:endParaRPr lang="x-none" altLang="pt-BR">
              <a:solidFill>
                <a:schemeClr val="bg1"/>
              </a:solidFill>
            </a:endParaRPr>
          </a:p>
          <a:p>
            <a:pPr marL="285750" lvl="0" indent="-285750">
              <a:buFont typeface="Arial" charset="0"/>
              <a:buChar char="•"/>
            </a:pPr>
            <a:endParaRPr lang="x-none" altLang="pt-BR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8480" y="2479675"/>
            <a:ext cx="5238115" cy="2856865"/>
          </a:xfrm>
          <a:prstGeom prst="rect">
            <a:avLst/>
          </a:prstGeom>
        </p:spPr>
      </p:pic>
      <p:pic>
        <p:nvPicPr>
          <p:cNvPr id="7" name="Picture 6" descr="Animation-Seven-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9575" y="2654935"/>
            <a:ext cx="3047365" cy="2286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r>
              <a:rPr lang="x-none" altLang="en-US" sz="4400">
                <a:solidFill>
                  <a:srgbClr val="FFFFFF"/>
                </a:solidFill>
                <a:latin typeface="Calibri Light"/>
                <a:sym typeface="+mn-ea"/>
              </a:rPr>
              <a:t>Por que animar?</a:t>
            </a:r>
            <a:endParaRPr lang="x-none" altLang="en-US" sz="4400">
              <a:solidFill>
                <a:srgbClr val="FFFFFF"/>
              </a:solidFill>
              <a:latin typeface="Calibri Ligh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23190" y="2092325"/>
            <a:ext cx="11714480" cy="7010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1" indent="0">
              <a:buNone/>
            </a:pPr>
            <a:r>
              <a:rPr lang="x-none" altLang="pt-BR" sz="4000">
                <a:solidFill>
                  <a:schemeClr val="bg1"/>
                </a:solidFill>
                <a:sym typeface="+mn-ea"/>
              </a:rPr>
              <a:t>Você pode mudar as propriedades que quiser!</a:t>
            </a:r>
            <a:endParaRPr lang="x-none" altLang="pt-BR" sz="400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18030" y="3014345"/>
            <a:ext cx="6983730" cy="43618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r>
              <a:rPr lang="x-none" altLang="en-US" sz="4400">
                <a:solidFill>
                  <a:srgbClr val="FFFFFF"/>
                </a:solidFill>
                <a:latin typeface="Calibri Light"/>
                <a:sym typeface="+mn-ea"/>
              </a:rPr>
              <a:t>Por que animar?</a:t>
            </a:r>
            <a:endParaRPr lang="x-none" altLang="en-US" sz="4400">
              <a:solidFill>
                <a:srgbClr val="FFFFFF"/>
              </a:solidFill>
              <a:latin typeface="Calibri Ligh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819910" y="2092325"/>
            <a:ext cx="11714480" cy="11582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1" indent="0" algn="ctr">
              <a:buNone/>
            </a:pPr>
            <a:r>
              <a:rPr lang="x-none" altLang="pt-BR" sz="7000">
                <a:solidFill>
                  <a:schemeClr val="bg1"/>
                </a:solidFill>
                <a:sym typeface="+mn-ea"/>
              </a:rPr>
              <a:t>QUANDO QUISER!</a:t>
            </a:r>
            <a:endParaRPr lang="x-none" altLang="pt-BR" sz="700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7890" y="3304540"/>
            <a:ext cx="6718300" cy="44069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TextShape 1"/>
          <p:cNvSpPr txBox="1"/>
          <p:nvPr/>
        </p:nvSpPr>
        <p:spPr>
          <a:xfrm>
            <a:off x="838080" y="22775"/>
            <a:ext cx="10515240" cy="132516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r>
              <a:rPr lang="x-none" altLang="en-US" sz="4400">
                <a:solidFill>
                  <a:srgbClr val="FFFFFF"/>
                </a:solidFill>
                <a:latin typeface="Calibri Light"/>
                <a:sym typeface="+mn-ea"/>
              </a:rPr>
              <a:t>Regra @keyframes</a:t>
            </a:r>
            <a:endParaRPr lang="x-none" altLang="en-US" sz="4400">
              <a:solidFill>
                <a:srgbClr val="FFFFFF"/>
              </a:solidFill>
              <a:latin typeface="Calibri Ligh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14985" y="1181735"/>
            <a:ext cx="11256010" cy="13106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charset="0"/>
              <a:buChar char="•"/>
            </a:pPr>
            <a:r>
              <a:rPr lang="x-none" altLang="pt-BR" sz="2000">
                <a:solidFill>
                  <a:schemeClr val="bg1"/>
                </a:solidFill>
              </a:rPr>
              <a:t>O que é o keyframe</a:t>
            </a:r>
            <a:endParaRPr lang="x-none" altLang="pt-BR" sz="2000">
              <a:solidFill>
                <a:schemeClr val="bg1"/>
              </a:solidFill>
            </a:endParaRPr>
          </a:p>
          <a:p>
            <a:pPr marL="742950" lvl="1" indent="-285750">
              <a:buFont typeface="Arial" charset="0"/>
              <a:buChar char="•"/>
            </a:pPr>
            <a:r>
              <a:rPr lang="x-none" altLang="pt-BR" sz="2000">
                <a:solidFill>
                  <a:schemeClr val="bg1"/>
                </a:solidFill>
              </a:rPr>
              <a:t>Ao especificar estilos CSS dentro da regra @keyframes, a animação vai mudar gradualmente a partir do estilo atual para o novo estilo em determinados momentos.</a:t>
            </a:r>
            <a:endParaRPr lang="x-none" altLang="pt-BR" sz="2000">
              <a:solidFill>
                <a:schemeClr val="bg1"/>
              </a:solidFill>
            </a:endParaRPr>
          </a:p>
          <a:p>
            <a:pPr marL="742950" lvl="1" indent="-285750">
              <a:buFont typeface="Arial" charset="0"/>
              <a:buChar char="•"/>
            </a:pPr>
            <a:r>
              <a:rPr lang="x-none" altLang="pt-BR" sz="2000">
                <a:solidFill>
                  <a:schemeClr val="bg1"/>
                </a:solidFill>
              </a:rPr>
              <a:t>Para se ter uma animação para o trabalho, você deve ligar a animação a um elemento.</a:t>
            </a:r>
            <a:endParaRPr lang="x-none" altLang="pt-BR" sz="200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23950" y="2954020"/>
            <a:ext cx="6852285" cy="28555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r>
              <a:rPr lang="x-none" altLang="en-US" sz="4400">
                <a:solidFill>
                  <a:srgbClr val="FFFFFF"/>
                </a:solidFill>
                <a:latin typeface="Calibri Light"/>
                <a:sym typeface="+mn-ea"/>
              </a:rPr>
              <a:t>Animations- Propriedades</a:t>
            </a:r>
            <a:endParaRPr lang="x-none" altLang="en-US" sz="4400">
              <a:solidFill>
                <a:srgbClr val="FFFFFF"/>
              </a:solidFill>
              <a:latin typeface="Calibri Ligh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61975" y="1763395"/>
            <a:ext cx="11414125" cy="518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buFont typeface="Arial" charset="0"/>
              <a:buChar char="•"/>
            </a:pPr>
            <a:endParaRPr lang="x-none" altLang="pt-BR" sz="2800">
              <a:solidFill>
                <a:schemeClr val="bg1"/>
              </a:solidFill>
            </a:endParaRPr>
          </a:p>
        </p:txBody>
      </p:sp>
      <p:graphicFrame>
        <p:nvGraphicFramePr>
          <p:cNvPr id="6" name="Table 5"/>
          <p:cNvGraphicFramePr/>
          <p:nvPr/>
        </p:nvGraphicFramePr>
        <p:xfrm>
          <a:off x="503555" y="1691640"/>
          <a:ext cx="11357610" cy="4587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2965"/>
                <a:gridCol w="7954645"/>
              </a:tblGrid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x-none"/>
                        <a:t>Propriedade</a:t>
                      </a:r>
                      <a:endParaRPr lang="x-none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x-none"/>
                        <a:t>Description</a:t>
                      </a:r>
                      <a:endParaRPr lang="x-none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t>@keyframes</a:t>
                      </a: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x-none"/>
                        <a:t>Defiine a regra da animação</a:t>
                      </a:r>
                      <a:endParaRPr lang="x-none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t>animation</a:t>
                      </a:r>
                      <a:r>
                        <a:rPr lang="x-none"/>
                        <a:t>-name</a:t>
                      </a:r>
                      <a:endParaRPr lang="x-none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x-none"/>
                        <a:t>Especifica o nome da regra informado pelo @keyframes</a:t>
                      </a:r>
                      <a:endParaRPr lang="x-none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t>animation-delay</a:t>
                      </a: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x-none"/>
                        <a:t>Especifica o tempo de retardo para iniicio da animação</a:t>
                      </a:r>
                      <a:endParaRPr lang="x-none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t>animation-direction</a:t>
                      </a: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x-none"/>
                        <a:t>Especifica o modo de execução da animação, normal, reverso ou cliclos alternados.</a:t>
                      </a:r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t>animation-duration</a:t>
                      </a: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x-none"/>
                        <a:t>Especifica em quantos segundos ou miliseconds uma dura o ciclo da animação completa</a:t>
                      </a:r>
                    </a:p>
                  </a:txBody>
                  <a:tcPr/>
                </a:tc>
              </a:tr>
              <a:tr h="640080">
                <a:tc>
                  <a:txBody>
                    <a:bodyPr/>
                    <a:p>
                      <a:pPr>
                        <a:buNone/>
                      </a:pPr>
                      <a:r>
                        <a:t>animation-fill-mode</a:t>
                      </a: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t>Specifies a style for the element when the animation is not playing (when it is finished, or when it has a delay)</a:t>
                      </a:r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t>animation-iteration-count</a:t>
                      </a: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x-none"/>
                        <a:t>Especificar o número de vezes que a animação se repetirá .</a:t>
                      </a:r>
                      <a:endParaRPr lang="x-none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t>animation-play-state</a:t>
                      </a: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x-none"/>
                        <a:t>Epecificar se animação está rodando ou pausada.</a:t>
                      </a:r>
                      <a:endParaRPr lang="x-none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t>animation-timing-function</a:t>
                      </a: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x-none"/>
                        <a:t>Es</a:t>
                      </a:r>
                      <a:r>
                        <a:t>pecifi</a:t>
                      </a:r>
                      <a:r>
                        <a:rPr lang="x-none"/>
                        <a:t>car</a:t>
                      </a:r>
                      <a:r>
                        <a:t> </a:t>
                      </a:r>
                      <a:r>
                        <a:rPr lang="x-none"/>
                        <a:t>o tempo da curva da animação</a:t>
                      </a:r>
                      <a:endParaRPr lang="x-none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r>
              <a:rPr lang="x-none" altLang="pt-BR" sz="4400">
                <a:solidFill>
                  <a:schemeClr val="bg1"/>
                </a:solidFill>
                <a:sym typeface="+mn-ea"/>
              </a:rPr>
              <a:t>@keyframes</a:t>
            </a:r>
            <a:endParaRPr lang="x-none" altLang="en-US" sz="4400">
              <a:solidFill>
                <a:srgbClr val="FFFFFF"/>
              </a:solidFill>
              <a:latin typeface="Calibri Ligh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47090" y="1391920"/>
            <a:ext cx="10735310" cy="6400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pt-BR" altLang="en-US">
                <a:solidFill>
                  <a:schemeClr val="bg1"/>
                </a:solidFill>
              </a:rPr>
              <a:t>Essa propriedade define a(s) propriedades CSS as quais será(ão) aplicada(s) a(s) transição(ões). Observe os exemplos a seguir</a:t>
            </a:r>
            <a:endParaRPr lang="pt-BR" altLang="en-US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02335" y="2152650"/>
            <a:ext cx="7162165" cy="19145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0435" y="4323080"/>
            <a:ext cx="3256915" cy="16954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195" y="4318635"/>
            <a:ext cx="3056890" cy="1676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7395" y="2087880"/>
            <a:ext cx="3079115" cy="13531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r>
              <a:rPr lang="x-none" altLang="pt-BR" sz="4400">
                <a:solidFill>
                  <a:schemeClr val="bg1"/>
                </a:solidFill>
                <a:sym typeface="+mn-ea"/>
              </a:rPr>
              <a:t>Animation-name</a:t>
            </a:r>
            <a:endParaRPr lang="x-none" altLang="en-US" sz="4400">
              <a:solidFill>
                <a:srgbClr val="FFFFFF"/>
              </a:solidFill>
              <a:latin typeface="Calibri Ligh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47090" y="1391920"/>
            <a:ext cx="10735310" cy="3657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pt-BR" altLang="en-US">
                <a:solidFill>
                  <a:schemeClr val="bg1"/>
                </a:solidFill>
              </a:rPr>
              <a:t>Especifica o nome da regra informado pelo @keyframes</a:t>
            </a:r>
            <a:endParaRPr lang="pt-BR" altLang="en-US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03290" y="2844165"/>
            <a:ext cx="6066790" cy="10096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785" y="1954530"/>
            <a:ext cx="4949190" cy="33864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1994</Words>
  <Application>Kingsoft Office WPP</Application>
  <PresentationFormat/>
  <Paragraphs>115</Paragraphs>
  <Slides>13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2</vt:i4>
      </vt:variant>
      <vt:variant>
        <vt:lpstr>幻灯片标题</vt:lpstr>
      </vt:variant>
      <vt:variant>
        <vt:i4>13</vt:i4>
      </vt:variant>
    </vt:vector>
  </HeadingPairs>
  <TitlesOfParts>
    <vt:vector size="15" baseType="lpstr">
      <vt:lpstr>Office Theme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geltoncruz</cp:lastModifiedBy>
  <cp:revision>96</cp:revision>
  <dcterms:created xsi:type="dcterms:W3CDTF">2016-07-20T13:39:08Z</dcterms:created>
  <dcterms:modified xsi:type="dcterms:W3CDTF">2016-07-20T13:39:08Z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1046-10.1.0.5503</vt:lpwstr>
  </property>
</Properties>
</file>